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8"/>
  </p:notesMasterIdLst>
  <p:sldIdLst>
    <p:sldId id="259" r:id="rId2"/>
    <p:sldId id="1775" r:id="rId3"/>
    <p:sldId id="258" r:id="rId4"/>
    <p:sldId id="280" r:id="rId5"/>
    <p:sldId id="1730" r:id="rId6"/>
    <p:sldId id="177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10A9A5-CB21-4E9E-8B28-EDEBFFAB6182}" v="7" dt="2019-03-04T18:08:01.3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67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 Wilson" userId="cf67d0c9-7bd9-45ff-8746-f624fd94010f" providerId="ADAL" clId="{8810A9A5-CB21-4E9E-8B28-EDEBFFAB6182}"/>
    <pc:docChg chg="custSel addSld delSld modSld">
      <pc:chgData name="Doug Wilson" userId="cf67d0c9-7bd9-45ff-8746-f624fd94010f" providerId="ADAL" clId="{8810A9A5-CB21-4E9E-8B28-EDEBFFAB6182}" dt="2019-03-04T18:08:30.070" v="121" actId="1076"/>
      <pc:docMkLst>
        <pc:docMk/>
      </pc:docMkLst>
      <pc:sldChg chg="del">
        <pc:chgData name="Doug Wilson" userId="cf67d0c9-7bd9-45ff-8746-f624fd94010f" providerId="ADAL" clId="{8810A9A5-CB21-4E9E-8B28-EDEBFFAB6182}" dt="2019-03-04T18:06:42.561" v="6" actId="2696"/>
        <pc:sldMkLst>
          <pc:docMk/>
          <pc:sldMk cId="2427359427" sldId="256"/>
        </pc:sldMkLst>
      </pc:sldChg>
      <pc:sldChg chg="delSp add setBg delDesignElem">
        <pc:chgData name="Doug Wilson" userId="cf67d0c9-7bd9-45ff-8746-f624fd94010f" providerId="ADAL" clId="{8810A9A5-CB21-4E9E-8B28-EDEBFFAB6182}" dt="2019-03-04T18:06:41.178" v="3"/>
        <pc:sldMkLst>
          <pc:docMk/>
          <pc:sldMk cId="3826599828" sldId="258"/>
        </pc:sldMkLst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826599828" sldId="258"/>
            <ac:spMk id="14" creationId="{F10FD715-4DCE-4779-B634-EC78315EA213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826599828" sldId="258"/>
            <ac:spMk id="15" creationId="{603AE127-802C-459A-A612-DB85B67F0DC0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826599828" sldId="258"/>
            <ac:spMk id="16" creationId="{9323D83D-50D6-4040-A58B-FCEA340F886A}"/>
          </ac:spMkLst>
        </pc:spChg>
        <pc:cxnChg chg="del">
          <ac:chgData name="Doug Wilson" userId="cf67d0c9-7bd9-45ff-8746-f624fd94010f" providerId="ADAL" clId="{8810A9A5-CB21-4E9E-8B28-EDEBFFAB6182}" dt="2019-03-04T18:06:41.178" v="3"/>
          <ac:cxnSpMkLst>
            <pc:docMk/>
            <pc:sldMk cId="3826599828" sldId="258"/>
            <ac:cxnSpMk id="17" creationId="{1A1FE6BB-DFB2-4080-9B5E-076EF5DDE67B}"/>
          </ac:cxnSpMkLst>
        </pc:cxnChg>
      </pc:sldChg>
      <pc:sldChg chg="delSp modSp add setBg delDesignElem">
        <pc:chgData name="Doug Wilson" userId="cf67d0c9-7bd9-45ff-8746-f624fd94010f" providerId="ADAL" clId="{8810A9A5-CB21-4E9E-8B28-EDEBFFAB6182}" dt="2019-03-04T18:08:30.070" v="121" actId="1076"/>
        <pc:sldMkLst>
          <pc:docMk/>
          <pc:sldMk cId="3589134435" sldId="259"/>
        </pc:sldMkLst>
        <pc:spChg chg="mod">
          <ac:chgData name="Doug Wilson" userId="cf67d0c9-7bd9-45ff-8746-f624fd94010f" providerId="ADAL" clId="{8810A9A5-CB21-4E9E-8B28-EDEBFFAB6182}" dt="2019-03-04T18:08:24.996" v="120" actId="122"/>
          <ac:spMkLst>
            <pc:docMk/>
            <pc:sldMk cId="3589134435" sldId="259"/>
            <ac:spMk id="2" creationId="{BE85F695-67F2-4941-AB35-A7BD5E91F5FB}"/>
          </ac:spMkLst>
        </pc:spChg>
        <pc:spChg chg="del mod">
          <ac:chgData name="Doug Wilson" userId="cf67d0c9-7bd9-45ff-8746-f624fd94010f" providerId="ADAL" clId="{8810A9A5-CB21-4E9E-8B28-EDEBFFAB6182}" dt="2019-03-04T18:07:02.621" v="13" actId="478"/>
          <ac:spMkLst>
            <pc:docMk/>
            <pc:sldMk cId="3589134435" sldId="259"/>
            <ac:spMk id="3" creationId="{622D39DE-6EE8-4926-8586-81B7E534D52D}"/>
          </ac:spMkLst>
        </pc:spChg>
        <pc:spChg chg="mod">
          <ac:chgData name="Doug Wilson" userId="cf67d0c9-7bd9-45ff-8746-f624fd94010f" providerId="ADAL" clId="{8810A9A5-CB21-4E9E-8B28-EDEBFFAB6182}" dt="2019-03-04T18:06:56.019" v="12" actId="120"/>
          <ac:spMkLst>
            <pc:docMk/>
            <pc:sldMk cId="3589134435" sldId="259"/>
            <ac:spMk id="10" creationId="{F4FEEFC0-A9BA-40EB-898B-DD68E78F339C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589134435" sldId="259"/>
            <ac:spMk id="80" creationId="{2783C067-F8BF-4755-B516-8A0CD74CF60C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589134435" sldId="259"/>
            <ac:spMk id="82" creationId="{2ED796EC-E7FF-46DB-B912-FB08BF12AA6E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589134435" sldId="259"/>
            <ac:spMk id="84" creationId="{549A2DAB-B431-487D-95AD-BB0FECB49E57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3589134435" sldId="259"/>
            <ac:spMk id="86" creationId="{0819F787-32B4-46A8-BC57-C6571BCEE243}"/>
          </ac:spMkLst>
        </pc:spChg>
        <pc:picChg chg="mod">
          <ac:chgData name="Doug Wilson" userId="cf67d0c9-7bd9-45ff-8746-f624fd94010f" providerId="ADAL" clId="{8810A9A5-CB21-4E9E-8B28-EDEBFFAB6182}" dt="2019-03-04T18:08:30.070" v="121" actId="1076"/>
          <ac:picMkLst>
            <pc:docMk/>
            <pc:sldMk cId="3589134435" sldId="259"/>
            <ac:picMk id="12" creationId="{B6A9C4DB-2E60-49A4-BE75-81E90249A3D9}"/>
          </ac:picMkLst>
        </pc:picChg>
        <pc:cxnChg chg="del">
          <ac:chgData name="Doug Wilson" userId="cf67d0c9-7bd9-45ff-8746-f624fd94010f" providerId="ADAL" clId="{8810A9A5-CB21-4E9E-8B28-EDEBFFAB6182}" dt="2019-03-04T18:06:41.178" v="3"/>
          <ac:cxnSpMkLst>
            <pc:docMk/>
            <pc:sldMk cId="3589134435" sldId="259"/>
            <ac:cxnSpMk id="88" creationId="{C5ECDEE1-7093-418F-9CF5-24EEB115C1C1}"/>
          </ac:cxnSpMkLst>
        </pc:cxnChg>
        <pc:cxnChg chg="del">
          <ac:chgData name="Doug Wilson" userId="cf67d0c9-7bd9-45ff-8746-f624fd94010f" providerId="ADAL" clId="{8810A9A5-CB21-4E9E-8B28-EDEBFFAB6182}" dt="2019-03-04T18:06:41.178" v="3"/>
          <ac:cxnSpMkLst>
            <pc:docMk/>
            <pc:sldMk cId="3589134435" sldId="259"/>
            <ac:cxnSpMk id="90" creationId="{045062AF-EB11-4651-BC4A-4DA21768DE8E}"/>
          </ac:cxnSpMkLst>
        </pc:cxnChg>
      </pc:sldChg>
      <pc:sldChg chg="delSp add setBg delDesignElem">
        <pc:chgData name="Doug Wilson" userId="cf67d0c9-7bd9-45ff-8746-f624fd94010f" providerId="ADAL" clId="{8810A9A5-CB21-4E9E-8B28-EDEBFFAB6182}" dt="2019-03-04T18:06:41.178" v="3"/>
        <pc:sldMkLst>
          <pc:docMk/>
          <pc:sldMk cId="1958032570" sldId="280"/>
        </pc:sldMkLst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1958032570" sldId="280"/>
            <ac:spMk id="8" creationId="{E80B86A7-A1EC-475B-9166-88902B033A38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1958032570" sldId="280"/>
            <ac:spMk id="10" creationId="{C2C29CB1-9F74-4879-A6AF-AEA67B6F1F4D}"/>
          </ac:spMkLst>
        </pc:spChg>
        <pc:spChg chg="del">
          <ac:chgData name="Doug Wilson" userId="cf67d0c9-7bd9-45ff-8746-f624fd94010f" providerId="ADAL" clId="{8810A9A5-CB21-4E9E-8B28-EDEBFFAB6182}" dt="2019-03-04T18:06:41.178" v="3"/>
          <ac:spMkLst>
            <pc:docMk/>
            <pc:sldMk cId="1958032570" sldId="280"/>
            <ac:spMk id="12" creationId="{7E2C7115-5336-410C-AD71-0F0952A2E5A7}"/>
          </ac:spMkLst>
        </pc:spChg>
      </pc:sldChg>
      <pc:sldChg chg="delSp add setBg delDesignElem">
        <pc:chgData name="Doug Wilson" userId="cf67d0c9-7bd9-45ff-8746-f624fd94010f" providerId="ADAL" clId="{8810A9A5-CB21-4E9E-8B28-EDEBFFAB6182}" dt="2019-03-04T18:07:12.665" v="15"/>
        <pc:sldMkLst>
          <pc:docMk/>
          <pc:sldMk cId="1264341254" sldId="1730"/>
        </pc:sldMkLst>
        <pc:spChg chg="del">
          <ac:chgData name="Doug Wilson" userId="cf67d0c9-7bd9-45ff-8746-f624fd94010f" providerId="ADAL" clId="{8810A9A5-CB21-4E9E-8B28-EDEBFFAB6182}" dt="2019-03-04T18:07:12.665" v="15"/>
          <ac:spMkLst>
            <pc:docMk/>
            <pc:sldMk cId="1264341254" sldId="1730"/>
            <ac:spMk id="8" creationId="{E80B86A7-A1EC-475B-9166-88902B033A38}"/>
          </ac:spMkLst>
        </pc:spChg>
        <pc:spChg chg="del">
          <ac:chgData name="Doug Wilson" userId="cf67d0c9-7bd9-45ff-8746-f624fd94010f" providerId="ADAL" clId="{8810A9A5-CB21-4E9E-8B28-EDEBFFAB6182}" dt="2019-03-04T18:07:12.665" v="15"/>
          <ac:spMkLst>
            <pc:docMk/>
            <pc:sldMk cId="1264341254" sldId="1730"/>
            <ac:spMk id="10" creationId="{C2C29CB1-9F74-4879-A6AF-AEA67B6F1F4D}"/>
          </ac:spMkLst>
        </pc:spChg>
        <pc:spChg chg="del">
          <ac:chgData name="Doug Wilson" userId="cf67d0c9-7bd9-45ff-8746-f624fd94010f" providerId="ADAL" clId="{8810A9A5-CB21-4E9E-8B28-EDEBFFAB6182}" dt="2019-03-04T18:07:12.665" v="15"/>
          <ac:spMkLst>
            <pc:docMk/>
            <pc:sldMk cId="1264341254" sldId="1730"/>
            <ac:spMk id="12" creationId="{7E2C7115-5336-410C-AD71-0F0952A2E5A7}"/>
          </ac:spMkLst>
        </pc:spChg>
      </pc:sldChg>
      <pc:sldChg chg="delSp modSp add setBg delDesignElem">
        <pc:chgData name="Doug Wilson" userId="cf67d0c9-7bd9-45ff-8746-f624fd94010f" providerId="ADAL" clId="{8810A9A5-CB21-4E9E-8B28-EDEBFFAB6182}" dt="2019-03-04T18:07:36.573" v="66" actId="14100"/>
        <pc:sldMkLst>
          <pc:docMk/>
          <pc:sldMk cId="458327636" sldId="1771"/>
        </pc:sldMkLst>
        <pc:spChg chg="mod">
          <ac:chgData name="Doug Wilson" userId="cf67d0c9-7bd9-45ff-8746-f624fd94010f" providerId="ADAL" clId="{8810A9A5-CB21-4E9E-8B28-EDEBFFAB6182}" dt="2019-03-04T18:07:31.429" v="64" actId="20577"/>
          <ac:spMkLst>
            <pc:docMk/>
            <pc:sldMk cId="458327636" sldId="1771"/>
            <ac:spMk id="2" creationId="{00000000-0000-0000-0000-000000000000}"/>
          </ac:spMkLst>
        </pc:spChg>
        <pc:grpChg chg="del">
          <ac:chgData name="Doug Wilson" userId="cf67d0c9-7bd9-45ff-8746-f624fd94010f" providerId="ADAL" clId="{8810A9A5-CB21-4E9E-8B28-EDEBFFAB6182}" dt="2019-03-04T18:07:17.185" v="17"/>
          <ac:grpSpMkLst>
            <pc:docMk/>
            <pc:sldMk cId="458327636" sldId="1771"/>
            <ac:grpSpMk id="83" creationId="{90A61547-2555-4DE2-A37F-A53E54917441}"/>
          </ac:grpSpMkLst>
        </pc:grpChg>
        <pc:picChg chg="mod">
          <ac:chgData name="Doug Wilson" userId="cf67d0c9-7bd9-45ff-8746-f624fd94010f" providerId="ADAL" clId="{8810A9A5-CB21-4E9E-8B28-EDEBFFAB6182}" dt="2019-03-04T18:07:36.573" v="66" actId="14100"/>
          <ac:picMkLst>
            <pc:docMk/>
            <pc:sldMk cId="458327636" sldId="1771"/>
            <ac:picMk id="26" creationId="{F34511DD-035C-4C00-A516-2B8B2F9B7DA4}"/>
          </ac:picMkLst>
        </pc:picChg>
      </pc:sldChg>
      <pc:sldChg chg="add">
        <pc:chgData name="Doug Wilson" userId="cf67d0c9-7bd9-45ff-8746-f624fd94010f" providerId="ADAL" clId="{8810A9A5-CB21-4E9E-8B28-EDEBFFAB6182}" dt="2019-03-04T18:06:41.178" v="3"/>
        <pc:sldMkLst>
          <pc:docMk/>
          <pc:sldMk cId="1723228971" sldId="1775"/>
        </pc:sldMkLst>
      </pc:sldChg>
      <pc:sldChg chg="delSp add del delDesignElem">
        <pc:chgData name="Doug Wilson" userId="cf67d0c9-7bd9-45ff-8746-f624fd94010f" providerId="ADAL" clId="{8810A9A5-CB21-4E9E-8B28-EDEBFFAB6182}" dt="2019-03-04T18:08:06.574" v="71" actId="2696"/>
        <pc:sldMkLst>
          <pc:docMk/>
          <pc:sldMk cId="2576917144" sldId="1776"/>
        </pc:sldMkLst>
        <pc:grpChg chg="del">
          <ac:chgData name="Doug Wilson" userId="cf67d0c9-7bd9-45ff-8746-f624fd94010f" providerId="ADAL" clId="{8810A9A5-CB21-4E9E-8B28-EDEBFFAB6182}" dt="2019-03-04T18:08:01.331" v="69"/>
          <ac:grpSpMkLst>
            <pc:docMk/>
            <pc:sldMk cId="2576917144" sldId="1776"/>
            <ac:grpSpMk id="83" creationId="{90A61547-2555-4DE2-A37F-A53E54917441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6AD23-BC5C-43CE-AA75-CD41CD537900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AE60CF-C97A-450A-A4C0-C476275622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03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7B7846-FA01-41DA-B7A4-CC47DA6CF9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13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B1A414-BB4E-4FD3-A83D-8E0EBBC0AA31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7032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94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848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3074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93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2973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2090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010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46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7722195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39" y="1189177"/>
            <a:ext cx="11653523" cy="2184808"/>
          </a:xfrm>
        </p:spPr>
        <p:txBody>
          <a:bodyPr>
            <a:spAutoFit/>
          </a:bodyPr>
          <a:lstStyle>
            <a:lvl3pPr>
              <a:defRPr sz="2353"/>
            </a:lvl3pPr>
            <a:lvl4pPr>
              <a:defRPr sz="1961"/>
            </a:lvl4pPr>
            <a:lvl5pPr>
              <a:defRPr sz="1961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49318782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0371904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060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5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8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8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525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37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6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4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EA1B1-CEE9-47E0-89EA-B428B100CACD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FD15D34-76AA-4EFE-80C3-E3A7279AF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7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61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jpeg"/><Relationship Id="rId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85F695-67F2-4941-AB35-A7BD5E91F5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669" y="2162908"/>
            <a:ext cx="9645162" cy="1887928"/>
          </a:xfr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Device Management and Overview for Education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4FEEFC0-A9BA-40EB-898B-DD68E78F339C}"/>
              </a:ext>
            </a:extLst>
          </p:cNvPr>
          <p:cNvSpPr txBox="1">
            <a:spLocks/>
          </p:cNvSpPr>
          <p:nvPr/>
        </p:nvSpPr>
        <p:spPr>
          <a:xfrm>
            <a:off x="165370" y="5569338"/>
            <a:ext cx="7430732" cy="109689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7500" lnSpcReduction="20000"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Doug Wilson</a:t>
            </a:r>
          </a:p>
          <a:p>
            <a:pPr algn="l">
              <a:lnSpc>
                <a:spcPct val="9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@</a:t>
            </a:r>
            <a:r>
              <a:rPr lang="en-US" dirty="0" err="1">
                <a:latin typeface="Segoe UI" panose="020B0502040204020203" pitchFamily="34" charset="0"/>
                <a:cs typeface="Segoe UI" panose="020B0502040204020203" pitchFamily="34" charset="0"/>
              </a:rPr>
              <a:t>ManageDoug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l">
              <a:lnSpc>
                <a:spcPct val="9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dougw@nowmicro.com</a:t>
            </a:r>
          </a:p>
          <a:p>
            <a:pPr algn="l">
              <a:lnSpc>
                <a:spcPct val="90000"/>
              </a:lnSpc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Solutions and Product Manager, Now Micro</a:t>
            </a:r>
          </a:p>
          <a:p>
            <a:pPr algn="l">
              <a:lnSpc>
                <a:spcPct val="90000"/>
              </a:lnSpc>
              <a:buFont typeface="Wingdings 3" charset="2"/>
              <a:buChar char=""/>
            </a:pP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1" name="Picture 6" descr="Just another BrainStorm K20 Sites site">
            <a:extLst>
              <a:ext uri="{FF2B5EF4-FFF2-40B4-BE49-F238E27FC236}">
                <a16:creationId xmlns:a16="http://schemas.microsoft.com/office/drawing/2014/main" id="{9DADF1CD-62C0-43FC-B587-DEAAE0B8B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8861" y="231076"/>
            <a:ext cx="2029802" cy="690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A9C4DB-2E60-49A4-BE75-81E90249A3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584" y="367376"/>
            <a:ext cx="2722594" cy="41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134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677427" y="2405889"/>
            <a:ext cx="10828007" cy="3686262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>
            <a:lvl1pPr marL="91440" indent="-9144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7472" indent="-3429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48640" indent="-54864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20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822960" indent="-82296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097280" indent="-109728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/>
              </a:buClr>
              <a:buNone/>
            </a:pPr>
            <a:r>
              <a:rPr lang="en-US" sz="3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Device Lifecycle Company</a:t>
            </a:r>
          </a:p>
          <a:p>
            <a:pPr marL="182528" indent="-18252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Hardware Reseller (Dell, HP, Lenovo, and more)</a:t>
            </a:r>
          </a:p>
          <a:p>
            <a:pPr marL="182528" indent="-18252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OEM (Digital Signage, Kiosks, Appliances)</a:t>
            </a:r>
          </a:p>
          <a:p>
            <a:pPr marL="182528" indent="-182528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Professional Services (Systems Management, </a:t>
            </a:r>
            <a:b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Cloud Solutions, Automation)</a:t>
            </a:r>
          </a:p>
          <a:p>
            <a:pPr marL="0" indent="0">
              <a:buClr>
                <a:schemeClr val="accent1"/>
              </a:buClr>
              <a:buNone/>
            </a:pPr>
            <a:endParaRPr lang="en-US" sz="3200" dirty="0">
              <a:solidFill>
                <a:schemeClr val="tx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http://capricot.com/wp-content/uploads/2014/05/Microsoft-Gold-Logo-Ne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74" y="5937721"/>
            <a:ext cx="2924941" cy="83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427" y="765849"/>
            <a:ext cx="3736310" cy="57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22897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00FDB-CE57-4760-A06B-D5C53A9502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379" y="670493"/>
            <a:ext cx="3300646" cy="772102"/>
          </a:xfrm>
        </p:spPr>
        <p:txBody>
          <a:bodyPr anchor="ctr">
            <a:normAutofit/>
          </a:bodyPr>
          <a:lstStyle/>
          <a:p>
            <a:r>
              <a:rPr lang="en-US"/>
              <a:t>Get Invovled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991C2-95F0-45B5-84C7-1AC0A8174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US"/>
              <a:t>Join or Start your local user group</a:t>
            </a:r>
          </a:p>
          <a:p>
            <a:r>
              <a:rPr lang="en-US"/>
              <a:t>Participate in forums</a:t>
            </a:r>
          </a:p>
          <a:p>
            <a:pPr lvl="1"/>
            <a:r>
              <a:rPr lang="en-US"/>
              <a:t>Technet</a:t>
            </a:r>
          </a:p>
          <a:p>
            <a:pPr lvl="1"/>
            <a:r>
              <a:rPr lang="en-US"/>
              <a:t>MyItForum</a:t>
            </a:r>
          </a:p>
          <a:p>
            <a:pPr lvl="1"/>
            <a:r>
              <a:rPr lang="en-US"/>
              <a:t>Microsoft Tech Community</a:t>
            </a:r>
          </a:p>
          <a:p>
            <a:pPr lvl="1"/>
            <a:r>
              <a:rPr lang="en-US"/>
              <a:t>Etc…</a:t>
            </a:r>
          </a:p>
          <a:p>
            <a:r>
              <a:rPr lang="en-US"/>
              <a:t>Get on Twitter</a:t>
            </a:r>
          </a:p>
          <a:p>
            <a:pPr lvl="1"/>
            <a:r>
              <a:rPr lang="en-US"/>
              <a:t>Not just for celebrities and presidents</a:t>
            </a:r>
          </a:p>
          <a:p>
            <a:r>
              <a:rPr lang="en-US"/>
              <a:t>Keep a Blog</a:t>
            </a:r>
          </a:p>
          <a:p>
            <a:endParaRPr lang="en-US" dirty="0"/>
          </a:p>
        </p:txBody>
      </p:sp>
      <p:sp>
        <p:nvSpPr>
          <p:cNvPr id="5" name="AutoShape 2" descr="Twin Cities Systems Management User Group">
            <a:extLst>
              <a:ext uri="{FF2B5EF4-FFF2-40B4-BE49-F238E27FC236}">
                <a16:creationId xmlns:a16="http://schemas.microsoft.com/office/drawing/2014/main" id="{AA8CBB2F-5C83-4E40-B71F-6C84B4E3E0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AE8207A-62AF-4DF4-AD96-C7661A3869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897" y="3529786"/>
            <a:ext cx="997548" cy="9975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B42525C-227C-436F-BB7C-DD609108B0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366" y="2603931"/>
            <a:ext cx="4255377" cy="76206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1B6D9EF-8D32-4D4F-96B7-40B6645834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1564" y="3529786"/>
            <a:ext cx="1326502" cy="1326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599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The path to modern IT">
            <a:extLst>
              <a:ext uri="{FF2B5EF4-FFF2-40B4-BE49-F238E27FC236}">
                <a16:creationId xmlns:a16="http://schemas.microsoft.com/office/drawing/2014/main" id="{EB1252E1-1154-4DF1-B696-E97D078AB6C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87"/>
          <a:stretch/>
        </p:blipFill>
        <p:spPr bwMode="auto">
          <a:xfrm>
            <a:off x="1300480" y="0"/>
            <a:ext cx="91135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803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64F76982-99E8-4424-A93E-07E4BAB7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Windows Analytics</a:t>
            </a:r>
            <a:br>
              <a:rPr lang="en-US" dirty="0"/>
            </a:br>
            <a:r>
              <a:rPr lang="en-US" sz="2745" dirty="0"/>
              <a:t>A suite of tools reduce deployment and support costs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D67EF2-970F-439C-AC0F-6B4780C9BA17}"/>
              </a:ext>
            </a:extLst>
          </p:cNvPr>
          <p:cNvSpPr txBox="1"/>
          <p:nvPr/>
        </p:nvSpPr>
        <p:spPr>
          <a:xfrm>
            <a:off x="593545" y="4966050"/>
            <a:ext cx="3492261" cy="1169639"/>
          </a:xfrm>
          <a:prstGeom prst="rect">
            <a:avLst/>
          </a:prstGeom>
          <a:noFill/>
        </p:spPr>
        <p:txBody>
          <a:bodyPr wrap="square" lIns="175710" tIns="140568" rIns="175710" bIns="140568" rtlCol="0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57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Plan upgrades </a:t>
            </a:r>
            <a:r>
              <a:rPr kumimoji="0" lang="en-US" sz="15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identifying devices that are ready and identify and resolve top app/driver compat blockers.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E29579-7139-45DF-91F5-F6E92D3E931A}"/>
              </a:ext>
            </a:extLst>
          </p:cNvPr>
          <p:cNvSpPr txBox="1"/>
          <p:nvPr/>
        </p:nvSpPr>
        <p:spPr>
          <a:xfrm>
            <a:off x="4503689" y="4943644"/>
            <a:ext cx="3313196" cy="1169639"/>
          </a:xfrm>
          <a:prstGeom prst="rect">
            <a:avLst/>
          </a:prstGeom>
          <a:noFill/>
        </p:spPr>
        <p:txBody>
          <a:bodyPr wrap="square" lIns="175710" tIns="140568" rIns="175710" bIns="140568" rtlCol="0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57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Ensure update and antimalware compliance </a:t>
            </a:r>
            <a:r>
              <a:rPr kumimoji="0" lang="en-US" sz="15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timely reports for all your devices (even those on the road).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A68FCF-7A2D-4B9D-9D10-FEA02A895143}"/>
              </a:ext>
            </a:extLst>
          </p:cNvPr>
          <p:cNvSpPr txBox="1"/>
          <p:nvPr/>
        </p:nvSpPr>
        <p:spPr>
          <a:xfrm>
            <a:off x="593544" y="2286538"/>
            <a:ext cx="3492261" cy="380175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8960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58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4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Segoe UI" pitchFamily="34" charset="0"/>
                <a:cs typeface="Segoe UI" pitchFamily="34" charset="0"/>
              </a:rPr>
              <a:t>Upgrade Readiness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93C91D-3DA7-4FB4-A22B-CCA682F57656}"/>
              </a:ext>
            </a:extLst>
          </p:cNvPr>
          <p:cNvSpPr txBox="1"/>
          <p:nvPr/>
        </p:nvSpPr>
        <p:spPr>
          <a:xfrm>
            <a:off x="4614177" y="2302968"/>
            <a:ext cx="3245732" cy="38016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8960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58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4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Segoe UI" pitchFamily="34" charset="0"/>
                <a:cs typeface="Segoe UI" pitchFamily="34" charset="0"/>
              </a:rPr>
              <a:t>Update Compliance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A90336B-9500-4FFF-AB39-B149DCD8CEAA}"/>
              </a:ext>
            </a:extLst>
          </p:cNvPr>
          <p:cNvSpPr txBox="1"/>
          <p:nvPr/>
        </p:nvSpPr>
        <p:spPr>
          <a:xfrm>
            <a:off x="8435528" y="2269512"/>
            <a:ext cx="3149927" cy="380169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marL="0" marR="0" lvl="0" indent="0" algn="ctr" defTabSz="896042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588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45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/>
                <a:ea typeface="Segoe UI" pitchFamily="34" charset="0"/>
                <a:cs typeface="Segoe UI" pitchFamily="34" charset="0"/>
              </a:rPr>
              <a:t>Device Health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EFB0A23-7123-4737-960A-68A9143BB2C2}"/>
              </a:ext>
            </a:extLst>
          </p:cNvPr>
          <p:cNvSpPr txBox="1"/>
          <p:nvPr/>
        </p:nvSpPr>
        <p:spPr>
          <a:xfrm>
            <a:off x="8346980" y="4943644"/>
            <a:ext cx="3202709" cy="1169639"/>
          </a:xfrm>
          <a:prstGeom prst="rect">
            <a:avLst/>
          </a:prstGeom>
          <a:noFill/>
        </p:spPr>
        <p:txBody>
          <a:bodyPr wrap="square" lIns="175710" tIns="140568" rIns="175710" bIns="140568" rtlCol="0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575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67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Reduce support costs </a:t>
            </a:r>
            <a:r>
              <a:rPr kumimoji="0" lang="en-US" sz="156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by proactively identifying and remediating top end-user impacting issues.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568F4EB-FC51-4F6D-86CC-D8BC56310A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47" t="-1156" r="23617" b="11640"/>
          <a:stretch/>
        </p:blipFill>
        <p:spPr>
          <a:xfrm>
            <a:off x="8346980" y="3032781"/>
            <a:ext cx="2823854" cy="185791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95BC5CA-7E88-4B84-8FC5-4776C91CF3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885" t="392"/>
          <a:stretch/>
        </p:blipFill>
        <p:spPr>
          <a:xfrm>
            <a:off x="4449165" y="3032780"/>
            <a:ext cx="3336234" cy="185290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A57FAB4-4C1F-416D-AE56-853F175D42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3543" y="3032780"/>
            <a:ext cx="3294043" cy="185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41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423" y="1722427"/>
            <a:ext cx="4410720" cy="2328409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400" dirty="0"/>
              <a:t>Let’s see Intune for Education</a:t>
            </a:r>
          </a:p>
        </p:txBody>
      </p:sp>
      <p:pic>
        <p:nvPicPr>
          <p:cNvPr id="6" name="Graphic 5" descr="Arrow: Straight">
            <a:extLst>
              <a:ext uri="{FF2B5EF4-FFF2-40B4-BE49-F238E27FC236}">
                <a16:creationId xmlns:a16="http://schemas.microsoft.com/office/drawing/2014/main" id="{B8613BF4-8A23-4741-A485-E2945169CD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6164979" y="835015"/>
            <a:ext cx="2488873" cy="248887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34511DD-035C-4C00-A516-2B8B2F9B7DA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26131" y="1561963"/>
            <a:ext cx="3546206" cy="3376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32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Facet">
  <a:themeElements>
    <a:clrScheme name="NowMicr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417630"/>
      </a:accent1>
      <a:accent2>
        <a:srgbClr val="7FBF1A"/>
      </a:accent2>
      <a:accent3>
        <a:srgbClr val="55555A"/>
      </a:accent3>
      <a:accent4>
        <a:srgbClr val="9A989A"/>
      </a:accent4>
      <a:accent5>
        <a:srgbClr val="00ABD5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149</Words>
  <Application>Microsoft Office PowerPoint</Application>
  <PresentationFormat>Widescreen</PresentationFormat>
  <Paragraphs>29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Trebuchet MS</vt:lpstr>
      <vt:lpstr>Wingdings 3</vt:lpstr>
      <vt:lpstr>2_Facet</vt:lpstr>
      <vt:lpstr>Device Management and Overview for Education</vt:lpstr>
      <vt:lpstr>PowerPoint Presentation</vt:lpstr>
      <vt:lpstr>Get Invovled</vt:lpstr>
      <vt:lpstr>PowerPoint Presentation</vt:lpstr>
      <vt:lpstr>Windows Analytics A suite of tools reduce deployment and support costs</vt:lpstr>
      <vt:lpstr>Let’s see Intune for Education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Wilson</dc:creator>
  <cp:lastModifiedBy>Doug Wilson</cp:lastModifiedBy>
  <cp:revision>1</cp:revision>
  <dcterms:created xsi:type="dcterms:W3CDTF">2019-03-02T02:38:04Z</dcterms:created>
  <dcterms:modified xsi:type="dcterms:W3CDTF">2019-03-04T18:08:33Z</dcterms:modified>
</cp:coreProperties>
</file>